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6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4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1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2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8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5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1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07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3629-7607-4BAB-A948-E65EA74C9AD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FF65-A96A-4FE4-80E0-D3CDE2C0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585788"/>
            <a:ext cx="7810500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3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4"/>
          <a:stretch/>
        </p:blipFill>
        <p:spPr bwMode="auto">
          <a:xfrm>
            <a:off x="827584" y="692696"/>
            <a:ext cx="7488832" cy="548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314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827584" y="620688"/>
            <a:ext cx="770485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46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92088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16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5"/>
          <a:stretch/>
        </p:blipFill>
        <p:spPr bwMode="auto">
          <a:xfrm>
            <a:off x="683568" y="692696"/>
            <a:ext cx="784887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38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7" t="12011" r="567" b="212"/>
          <a:stretch/>
        </p:blipFill>
        <p:spPr bwMode="auto">
          <a:xfrm>
            <a:off x="899592" y="332656"/>
            <a:ext cx="7281034" cy="570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93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84"/>
          <a:stretch/>
        </p:blipFill>
        <p:spPr bwMode="auto">
          <a:xfrm>
            <a:off x="683568" y="548680"/>
            <a:ext cx="7632848" cy="541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26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2"/>
          <a:stretch/>
        </p:blipFill>
        <p:spPr bwMode="auto">
          <a:xfrm>
            <a:off x="683568" y="332656"/>
            <a:ext cx="7560840" cy="608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59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124744"/>
            <a:ext cx="18722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Question: How many members are there in your family (including yourself?)</a:t>
            </a:r>
          </a:p>
          <a:p>
            <a:endParaRPr lang="en-GB" dirty="0"/>
          </a:p>
          <a:p>
            <a:r>
              <a:rPr lang="en-GB" dirty="0" smtClean="0"/>
              <a:t>Had problems accessing the results.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97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6"/>
          <a:stretch/>
        </p:blipFill>
        <p:spPr bwMode="auto">
          <a:xfrm>
            <a:off x="642938" y="548680"/>
            <a:ext cx="7858125" cy="596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49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7"/>
          <a:stretch/>
        </p:blipFill>
        <p:spPr bwMode="auto">
          <a:xfrm>
            <a:off x="795338" y="548681"/>
            <a:ext cx="7553325" cy="584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39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65"/>
          <a:stretch/>
        </p:blipFill>
        <p:spPr bwMode="auto">
          <a:xfrm>
            <a:off x="1041846" y="692696"/>
            <a:ext cx="727457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30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5"/>
          <a:stretch/>
        </p:blipFill>
        <p:spPr bwMode="auto">
          <a:xfrm>
            <a:off x="683568" y="620688"/>
            <a:ext cx="7632848" cy="587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57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38188"/>
            <a:ext cx="7920879" cy="557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1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59" y="692696"/>
            <a:ext cx="8136753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95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31"/>
          <a:stretch/>
        </p:blipFill>
        <p:spPr bwMode="auto">
          <a:xfrm>
            <a:off x="683568" y="548680"/>
            <a:ext cx="770485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95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</Words>
  <Application>Microsoft Office PowerPoint</Application>
  <PresentationFormat>On-screen Show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2016-04-23T14:26:35Z</dcterms:created>
  <dcterms:modified xsi:type="dcterms:W3CDTF">2018-04-23T07:43:44Z</dcterms:modified>
</cp:coreProperties>
</file>