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313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29" r:id="rId26"/>
    <p:sldId id="346" r:id="rId27"/>
    <p:sldId id="315" r:id="rId28"/>
    <p:sldId id="316" r:id="rId29"/>
    <p:sldId id="317" r:id="rId30"/>
    <p:sldId id="318" r:id="rId31"/>
    <p:sldId id="319" r:id="rId32"/>
    <p:sldId id="320" r:id="rId33"/>
    <p:sldId id="322" r:id="rId34"/>
    <p:sldId id="325" r:id="rId35"/>
    <p:sldId id="326" r:id="rId36"/>
    <p:sldId id="327" r:id="rId37"/>
    <p:sldId id="281" r:id="rId38"/>
    <p:sldId id="266" r:id="rId39"/>
    <p:sldId id="267" r:id="rId40"/>
    <p:sldId id="268" r:id="rId41"/>
    <p:sldId id="270" r:id="rId42"/>
    <p:sldId id="271" r:id="rId43"/>
    <p:sldId id="258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72" r:id="rId53"/>
    <p:sldId id="264" r:id="rId54"/>
    <p:sldId id="259" r:id="rId55"/>
    <p:sldId id="260" r:id="rId56"/>
    <p:sldId id="261" r:id="rId57"/>
    <p:sldId id="262" r:id="rId58"/>
    <p:sldId id="263" r:id="rId59"/>
    <p:sldId id="290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28" r:id="rId77"/>
    <p:sldId id="291" r:id="rId78"/>
    <p:sldId id="292" r:id="rId79"/>
    <p:sldId id="293" r:id="rId80"/>
    <p:sldId id="294" r:id="rId81"/>
    <p:sldId id="295" r:id="rId82"/>
    <p:sldId id="296" r:id="rId83"/>
    <p:sldId id="297" r:id="rId84"/>
    <p:sldId id="298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21</c:v>
                </c:pt>
                <c:pt idx="5">
                  <c:v>22</c:v>
                </c:pt>
                <c:pt idx="6">
                  <c:v>21</c:v>
                </c:pt>
                <c:pt idx="7">
                  <c:v>13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52960"/>
        <c:axId val="150546112"/>
      </c:barChart>
      <c:catAx>
        <c:axId val="6455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0546112"/>
        <c:crosses val="autoZero"/>
        <c:auto val="1"/>
        <c:lblAlgn val="ctr"/>
        <c:lblOffset val="100"/>
        <c:noMultiLvlLbl val="0"/>
      </c:catAx>
      <c:valAx>
        <c:axId val="15054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52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22</c:v>
                </c:pt>
                <c:pt idx="7">
                  <c:v>25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261184"/>
        <c:axId val="246689152"/>
      </c:barChart>
      <c:catAx>
        <c:axId val="24726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6689152"/>
        <c:crosses val="autoZero"/>
        <c:auto val="1"/>
        <c:lblAlgn val="ctr"/>
        <c:lblOffset val="100"/>
        <c:noMultiLvlLbl val="0"/>
      </c:catAx>
      <c:valAx>
        <c:axId val="24668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261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25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23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15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259136"/>
        <c:axId val="246692032"/>
      </c:barChart>
      <c:catAx>
        <c:axId val="24725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46692032"/>
        <c:crosses val="autoZero"/>
        <c:auto val="1"/>
        <c:lblAlgn val="ctr"/>
        <c:lblOffset val="100"/>
        <c:noMultiLvlLbl val="0"/>
      </c:catAx>
      <c:valAx>
        <c:axId val="24669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259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20</c:v>
                </c:pt>
                <c:pt idx="4">
                  <c:v>23</c:v>
                </c:pt>
                <c:pt idx="5">
                  <c:v>23</c:v>
                </c:pt>
                <c:pt idx="6">
                  <c:v>22</c:v>
                </c:pt>
                <c:pt idx="7">
                  <c:v>25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261696"/>
        <c:axId val="246736000"/>
      </c:barChart>
      <c:catAx>
        <c:axId val="24726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46736000"/>
        <c:crosses val="autoZero"/>
        <c:auto val="1"/>
        <c:lblAlgn val="ctr"/>
        <c:lblOffset val="100"/>
        <c:noMultiLvlLbl val="0"/>
      </c:catAx>
      <c:valAx>
        <c:axId val="24673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261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19</c:v>
                </c:pt>
                <c:pt idx="4">
                  <c:v>23</c:v>
                </c:pt>
                <c:pt idx="5">
                  <c:v>24</c:v>
                </c:pt>
                <c:pt idx="6">
                  <c:v>22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118656"/>
        <c:axId val="246739456"/>
      </c:barChart>
      <c:catAx>
        <c:axId val="25011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46739456"/>
        <c:crosses val="autoZero"/>
        <c:auto val="1"/>
        <c:lblAlgn val="ctr"/>
        <c:lblOffset val="100"/>
        <c:noMultiLvlLbl val="0"/>
      </c:catAx>
      <c:valAx>
        <c:axId val="24673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11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14</c:v>
                </c:pt>
                <c:pt idx="4">
                  <c:v>16</c:v>
                </c:pt>
                <c:pt idx="5">
                  <c:v>13</c:v>
                </c:pt>
                <c:pt idx="6">
                  <c:v>22</c:v>
                </c:pt>
                <c:pt idx="7">
                  <c:v>15</c:v>
                </c:pt>
                <c:pt idx="8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23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  <c:pt idx="5">
                  <c:v>11</c:v>
                </c:pt>
                <c:pt idx="6">
                  <c:v>0</c:v>
                </c:pt>
                <c:pt idx="7">
                  <c:v>10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376192"/>
        <c:axId val="259694592"/>
      </c:barChart>
      <c:catAx>
        <c:axId val="25037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59694592"/>
        <c:crosses val="autoZero"/>
        <c:auto val="1"/>
        <c:lblAlgn val="ctr"/>
        <c:lblOffset val="100"/>
        <c:noMultiLvlLbl val="0"/>
      </c:catAx>
      <c:valAx>
        <c:axId val="25969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37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19</c:v>
                </c:pt>
                <c:pt idx="4">
                  <c:v>19</c:v>
                </c:pt>
                <c:pt idx="5">
                  <c:v>20</c:v>
                </c:pt>
                <c:pt idx="6">
                  <c:v>2</c:v>
                </c:pt>
                <c:pt idx="7">
                  <c:v>17</c:v>
                </c:pt>
                <c:pt idx="8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23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20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413056"/>
        <c:axId val="259698624"/>
      </c:barChart>
      <c:catAx>
        <c:axId val="25041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59698624"/>
        <c:crosses val="autoZero"/>
        <c:auto val="1"/>
        <c:lblAlgn val="ctr"/>
        <c:lblOffset val="100"/>
        <c:noMultiLvlLbl val="0"/>
      </c:catAx>
      <c:valAx>
        <c:axId val="25969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41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23</c:v>
                </c:pt>
                <c:pt idx="5">
                  <c:v>24</c:v>
                </c:pt>
                <c:pt idx="6">
                  <c:v>14</c:v>
                </c:pt>
                <c:pt idx="7">
                  <c:v>20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7</c:v>
                </c:pt>
                <c:pt idx="2">
                  <c:v>10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8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76416"/>
        <c:axId val="259696896"/>
      </c:barChart>
      <c:catAx>
        <c:axId val="21887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59696896"/>
        <c:crosses val="autoZero"/>
        <c:auto val="1"/>
        <c:lblAlgn val="ctr"/>
        <c:lblOffset val="100"/>
        <c:noMultiLvlLbl val="0"/>
      </c:catAx>
      <c:valAx>
        <c:axId val="25969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876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22</c:v>
                </c:pt>
                <c:pt idx="2">
                  <c:v>24</c:v>
                </c:pt>
                <c:pt idx="3">
                  <c:v>20</c:v>
                </c:pt>
                <c:pt idx="4">
                  <c:v>24</c:v>
                </c:pt>
                <c:pt idx="5">
                  <c:v>24</c:v>
                </c:pt>
                <c:pt idx="6">
                  <c:v>22</c:v>
                </c:pt>
                <c:pt idx="7">
                  <c:v>22</c:v>
                </c:pt>
                <c:pt idx="8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75392"/>
        <c:axId val="175785088"/>
      </c:barChart>
      <c:catAx>
        <c:axId val="218875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85088"/>
        <c:crosses val="autoZero"/>
        <c:auto val="1"/>
        <c:lblAlgn val="ctr"/>
        <c:lblOffset val="100"/>
        <c:noMultiLvlLbl val="0"/>
      </c:catAx>
      <c:valAx>
        <c:axId val="17578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875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23</c:v>
                </c:pt>
                <c:pt idx="2">
                  <c:v>24</c:v>
                </c:pt>
                <c:pt idx="3">
                  <c:v>20</c:v>
                </c:pt>
                <c:pt idx="4">
                  <c:v>24</c:v>
                </c:pt>
                <c:pt idx="5">
                  <c:v>24</c:v>
                </c:pt>
                <c:pt idx="6">
                  <c:v>22</c:v>
                </c:pt>
                <c:pt idx="7">
                  <c:v>25</c:v>
                </c:pt>
                <c:pt idx="8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77440"/>
        <c:axId val="175787968"/>
      </c:barChart>
      <c:catAx>
        <c:axId val="21887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87968"/>
        <c:crosses val="autoZero"/>
        <c:auto val="1"/>
        <c:lblAlgn val="ctr"/>
        <c:lblOffset val="100"/>
        <c:noMultiLvlLbl val="0"/>
      </c:catAx>
      <c:valAx>
        <c:axId val="17578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877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17</c:v>
                </c:pt>
                <c:pt idx="4">
                  <c:v>0</c:v>
                </c:pt>
                <c:pt idx="5">
                  <c:v>23</c:v>
                </c:pt>
                <c:pt idx="6">
                  <c:v>0</c:v>
                </c:pt>
                <c:pt idx="7">
                  <c:v>16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23</c:v>
                </c:pt>
                <c:pt idx="2">
                  <c:v>1</c:v>
                </c:pt>
                <c:pt idx="3">
                  <c:v>3</c:v>
                </c:pt>
                <c:pt idx="4">
                  <c:v>24</c:v>
                </c:pt>
                <c:pt idx="5">
                  <c:v>1</c:v>
                </c:pt>
                <c:pt idx="6">
                  <c:v>22</c:v>
                </c:pt>
                <c:pt idx="7">
                  <c:v>9</c:v>
                </c:pt>
                <c:pt idx="8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76928"/>
        <c:axId val="175790848"/>
      </c:barChart>
      <c:catAx>
        <c:axId val="21887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90848"/>
        <c:crosses val="autoZero"/>
        <c:auto val="1"/>
        <c:lblAlgn val="ctr"/>
        <c:lblOffset val="100"/>
        <c:noMultiLvlLbl val="0"/>
      </c:catAx>
      <c:valAx>
        <c:axId val="17579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87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16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18</c:v>
                </c:pt>
                <c:pt idx="7">
                  <c:v>12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16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13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53472"/>
        <c:axId val="52337984"/>
      </c:barChart>
      <c:catAx>
        <c:axId val="6455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52337984"/>
        <c:crosses val="autoZero"/>
        <c:auto val="1"/>
        <c:lblAlgn val="ctr"/>
        <c:lblOffset val="100"/>
        <c:noMultiLvlLbl val="0"/>
      </c:catAx>
      <c:valAx>
        <c:axId val="5233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53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20</c:v>
                </c:pt>
                <c:pt idx="4">
                  <c:v>24</c:v>
                </c:pt>
                <c:pt idx="5">
                  <c:v>24</c:v>
                </c:pt>
                <c:pt idx="6">
                  <c:v>22</c:v>
                </c:pt>
                <c:pt idx="7">
                  <c:v>25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413568"/>
        <c:axId val="175810240"/>
      </c:barChart>
      <c:catAx>
        <c:axId val="250413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810240"/>
        <c:crosses val="autoZero"/>
        <c:auto val="1"/>
        <c:lblAlgn val="ctr"/>
        <c:lblOffset val="100"/>
        <c:noMultiLvlLbl val="0"/>
      </c:catAx>
      <c:valAx>
        <c:axId val="17581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413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18</c:v>
                </c:pt>
                <c:pt idx="4">
                  <c:v>24</c:v>
                </c:pt>
                <c:pt idx="5">
                  <c:v>0</c:v>
                </c:pt>
                <c:pt idx="6">
                  <c:v>16</c:v>
                </c:pt>
                <c:pt idx="7">
                  <c:v>11</c:v>
                </c:pt>
                <c:pt idx="8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23</c:v>
                </c:pt>
                <c:pt idx="2">
                  <c:v>11</c:v>
                </c:pt>
                <c:pt idx="3">
                  <c:v>2</c:v>
                </c:pt>
                <c:pt idx="4">
                  <c:v>0</c:v>
                </c:pt>
                <c:pt idx="5">
                  <c:v>24</c:v>
                </c:pt>
                <c:pt idx="6">
                  <c:v>6</c:v>
                </c:pt>
                <c:pt idx="7">
                  <c:v>14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992896"/>
        <c:axId val="175813120"/>
      </c:barChart>
      <c:catAx>
        <c:axId val="25499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813120"/>
        <c:crosses val="autoZero"/>
        <c:auto val="1"/>
        <c:lblAlgn val="ctr"/>
        <c:lblOffset val="100"/>
        <c:noMultiLvlLbl val="0"/>
      </c:catAx>
      <c:valAx>
        <c:axId val="17581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992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25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789888"/>
        <c:axId val="187348032"/>
      </c:barChart>
      <c:catAx>
        <c:axId val="25878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87348032"/>
        <c:crosses val="autoZero"/>
        <c:auto val="1"/>
        <c:lblAlgn val="ctr"/>
        <c:lblOffset val="100"/>
        <c:noMultiLvlLbl val="0"/>
      </c:catAx>
      <c:valAx>
        <c:axId val="18734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878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18</c:v>
                </c:pt>
                <c:pt idx="7">
                  <c:v>17</c:v>
                </c:pt>
                <c:pt idx="8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6</c:v>
                </c:pt>
                <c:pt idx="7">
                  <c:v>8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07264"/>
        <c:axId val="175922496"/>
      </c:barChart>
      <c:catAx>
        <c:axId val="17530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5922496"/>
        <c:crosses val="autoZero"/>
        <c:auto val="1"/>
        <c:lblAlgn val="ctr"/>
        <c:lblOffset val="100"/>
        <c:noMultiLvlLbl val="0"/>
      </c:catAx>
      <c:valAx>
        <c:axId val="17592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307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19</c:v>
                </c:pt>
                <c:pt idx="3">
                  <c:v>12</c:v>
                </c:pt>
                <c:pt idx="4">
                  <c:v>23</c:v>
                </c:pt>
                <c:pt idx="5">
                  <c:v>24</c:v>
                </c:pt>
                <c:pt idx="6">
                  <c:v>0</c:v>
                </c:pt>
                <c:pt idx="7">
                  <c:v>7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24</c:v>
                </c:pt>
                <c:pt idx="7">
                  <c:v>18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90240"/>
        <c:axId val="175950080"/>
      </c:barChart>
      <c:catAx>
        <c:axId val="17569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950080"/>
        <c:crosses val="autoZero"/>
        <c:auto val="1"/>
        <c:lblAlgn val="ctr"/>
        <c:lblOffset val="100"/>
        <c:noMultiLvlLbl val="0"/>
      </c:catAx>
      <c:valAx>
        <c:axId val="17595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690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18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20</c:v>
                </c:pt>
                <c:pt idx="7">
                  <c:v>22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91264"/>
        <c:axId val="175952960"/>
      </c:barChart>
      <c:catAx>
        <c:axId val="17569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5952960"/>
        <c:crosses val="autoZero"/>
        <c:auto val="1"/>
        <c:lblAlgn val="ctr"/>
        <c:lblOffset val="100"/>
        <c:noMultiLvlLbl val="0"/>
      </c:catAx>
      <c:valAx>
        <c:axId val="17595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691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14</c:v>
                </c:pt>
                <c:pt idx="3">
                  <c:v>21</c:v>
                </c:pt>
                <c:pt idx="4">
                  <c:v>23</c:v>
                </c:pt>
                <c:pt idx="5">
                  <c:v>22</c:v>
                </c:pt>
                <c:pt idx="6">
                  <c:v>14</c:v>
                </c:pt>
                <c:pt idx="7">
                  <c:v>25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92256"/>
        <c:axId val="175726592"/>
      </c:barChart>
      <c:catAx>
        <c:axId val="17539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26592"/>
        <c:crosses val="autoZero"/>
        <c:auto val="1"/>
        <c:lblAlgn val="ctr"/>
        <c:lblOffset val="100"/>
        <c:noMultiLvlLbl val="0"/>
      </c:catAx>
      <c:valAx>
        <c:axId val="17572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392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</c:v>
                </c:pt>
                <c:pt idx="1">
                  <c:v>21</c:v>
                </c:pt>
                <c:pt idx="2">
                  <c:v>1</c:v>
                </c:pt>
                <c:pt idx="3">
                  <c:v>2</c:v>
                </c:pt>
                <c:pt idx="4">
                  <c:v>23</c:v>
                </c:pt>
                <c:pt idx="5">
                  <c:v>24</c:v>
                </c:pt>
                <c:pt idx="6">
                  <c:v>15</c:v>
                </c:pt>
                <c:pt idx="7">
                  <c:v>9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0</c:v>
                </c:pt>
                <c:pt idx="2">
                  <c:v>21</c:v>
                </c:pt>
                <c:pt idx="3">
                  <c:v>19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16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92768"/>
        <c:axId val="175729472"/>
      </c:barChart>
      <c:catAx>
        <c:axId val="17539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29472"/>
        <c:crosses val="autoZero"/>
        <c:auto val="1"/>
        <c:lblAlgn val="ctr"/>
        <c:lblOffset val="100"/>
        <c:noMultiLvlLbl val="0"/>
      </c:catAx>
      <c:valAx>
        <c:axId val="17572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392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21</c:v>
                </c:pt>
                <c:pt idx="2">
                  <c:v>0</c:v>
                </c:pt>
                <c:pt idx="3">
                  <c:v>19</c:v>
                </c:pt>
                <c:pt idx="4">
                  <c:v>23</c:v>
                </c:pt>
                <c:pt idx="5">
                  <c:v>24</c:v>
                </c:pt>
                <c:pt idx="6">
                  <c:v>22</c:v>
                </c:pt>
                <c:pt idx="7">
                  <c:v>11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</c:v>
                </c:pt>
                <c:pt idx="1">
                  <c:v>0</c:v>
                </c:pt>
                <c:pt idx="2">
                  <c:v>22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14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21280"/>
        <c:axId val="175733504"/>
      </c:barChart>
      <c:catAx>
        <c:axId val="175521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33504"/>
        <c:crosses val="autoZero"/>
        <c:auto val="1"/>
        <c:lblAlgn val="ctr"/>
        <c:lblOffset val="100"/>
        <c:noMultiLvlLbl val="0"/>
      </c:catAx>
      <c:valAx>
        <c:axId val="17573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521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25</c:v>
                </c:pt>
                <c:pt idx="6">
                  <c:v>23</c:v>
                </c:pt>
                <c:pt idx="7">
                  <c:v>23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79424"/>
        <c:axId val="176360832"/>
      </c:barChart>
      <c:catAx>
        <c:axId val="17667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60832"/>
        <c:crosses val="autoZero"/>
        <c:auto val="1"/>
        <c:lblAlgn val="ctr"/>
        <c:lblOffset val="100"/>
        <c:noMultiLvlLbl val="0"/>
      </c:catAx>
      <c:valAx>
        <c:axId val="17636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679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13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16</c:v>
                </c:pt>
                <c:pt idx="2">
                  <c:v>16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18</c:v>
                </c:pt>
                <c:pt idx="7">
                  <c:v>12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53984"/>
        <c:axId val="150551872"/>
      </c:barChart>
      <c:catAx>
        <c:axId val="64553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50551872"/>
        <c:crosses val="autoZero"/>
        <c:auto val="1"/>
        <c:lblAlgn val="ctr"/>
        <c:lblOffset val="100"/>
        <c:noMultiLvlLbl val="0"/>
      </c:catAx>
      <c:valAx>
        <c:axId val="15055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5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0</c:v>
                </c:pt>
                <c:pt idx="3">
                  <c:v>21</c:v>
                </c:pt>
                <c:pt idx="4">
                  <c:v>17</c:v>
                </c:pt>
                <c:pt idx="5">
                  <c:v>0</c:v>
                </c:pt>
                <c:pt idx="6">
                  <c:v>23</c:v>
                </c:pt>
                <c:pt idx="7">
                  <c:v>23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9</c:v>
                </c:pt>
                <c:pt idx="2">
                  <c:v>22</c:v>
                </c:pt>
                <c:pt idx="3">
                  <c:v>0</c:v>
                </c:pt>
                <c:pt idx="4">
                  <c:v>6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76864"/>
        <c:axId val="176363712"/>
      </c:barChart>
      <c:catAx>
        <c:axId val="17667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63712"/>
        <c:crosses val="autoZero"/>
        <c:auto val="1"/>
        <c:lblAlgn val="ctr"/>
        <c:lblOffset val="100"/>
        <c:noMultiLvlLbl val="0"/>
      </c:catAx>
      <c:valAx>
        <c:axId val="17636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67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23</c:v>
                </c:pt>
                <c:pt idx="7">
                  <c:v>23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07904"/>
        <c:axId val="176391296"/>
      </c:barChart>
      <c:catAx>
        <c:axId val="17650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91296"/>
        <c:crosses val="autoZero"/>
        <c:auto val="1"/>
        <c:lblAlgn val="ctr"/>
        <c:lblOffset val="100"/>
        <c:noMultiLvlLbl val="0"/>
      </c:catAx>
      <c:valAx>
        <c:axId val="17639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507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10</c:v>
                </c:pt>
                <c:pt idx="5">
                  <c:v>0</c:v>
                </c:pt>
                <c:pt idx="6">
                  <c:v>14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22</c:v>
                </c:pt>
                <c:pt idx="2">
                  <c:v>21</c:v>
                </c:pt>
                <c:pt idx="3">
                  <c:v>19</c:v>
                </c:pt>
                <c:pt idx="4">
                  <c:v>14</c:v>
                </c:pt>
                <c:pt idx="5">
                  <c:v>23</c:v>
                </c:pt>
                <c:pt idx="6">
                  <c:v>10</c:v>
                </c:pt>
                <c:pt idx="7">
                  <c:v>18</c:v>
                </c:pt>
                <c:pt idx="8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07392"/>
        <c:axId val="176395328"/>
      </c:barChart>
      <c:catAx>
        <c:axId val="17650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76395328"/>
        <c:crosses val="autoZero"/>
        <c:auto val="1"/>
        <c:lblAlgn val="ctr"/>
        <c:lblOffset val="100"/>
        <c:noMultiLvlLbl val="0"/>
      </c:catAx>
      <c:valAx>
        <c:axId val="17639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50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17</c:v>
                </c:pt>
                <c:pt idx="3">
                  <c:v>14</c:v>
                </c:pt>
                <c:pt idx="4">
                  <c:v>14</c:v>
                </c:pt>
                <c:pt idx="5">
                  <c:v>21</c:v>
                </c:pt>
                <c:pt idx="6">
                  <c:v>17</c:v>
                </c:pt>
                <c:pt idx="7">
                  <c:v>2</c:v>
                </c:pt>
                <c:pt idx="8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2</c:v>
                </c:pt>
                <c:pt idx="6">
                  <c:v>7</c:v>
                </c:pt>
                <c:pt idx="7">
                  <c:v>23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19232"/>
        <c:axId val="177153152"/>
      </c:barChart>
      <c:catAx>
        <c:axId val="17711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7153152"/>
        <c:crosses val="autoZero"/>
        <c:auto val="1"/>
        <c:lblAlgn val="ctr"/>
        <c:lblOffset val="100"/>
        <c:noMultiLvlLbl val="0"/>
      </c:catAx>
      <c:valAx>
        <c:axId val="17715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119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7</c:v>
                </c:pt>
                <c:pt idx="2">
                  <c:v>17</c:v>
                </c:pt>
                <c:pt idx="3">
                  <c:v>22</c:v>
                </c:pt>
                <c:pt idx="4">
                  <c:v>9</c:v>
                </c:pt>
                <c:pt idx="5">
                  <c:v>15</c:v>
                </c:pt>
                <c:pt idx="6">
                  <c:v>6</c:v>
                </c:pt>
                <c:pt idx="7">
                  <c:v>22</c:v>
                </c:pt>
                <c:pt idx="8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15</c:v>
                </c:pt>
                <c:pt idx="5">
                  <c:v>8</c:v>
                </c:pt>
                <c:pt idx="6">
                  <c:v>16</c:v>
                </c:pt>
                <c:pt idx="7">
                  <c:v>3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66560"/>
        <c:axId val="177156032"/>
      </c:barChart>
      <c:catAx>
        <c:axId val="17606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156032"/>
        <c:crosses val="autoZero"/>
        <c:auto val="1"/>
        <c:lblAlgn val="ctr"/>
        <c:lblOffset val="100"/>
        <c:noMultiLvlLbl val="0"/>
      </c:catAx>
      <c:valAx>
        <c:axId val="17715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066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18</c:v>
                </c:pt>
                <c:pt idx="4">
                  <c:v>24</c:v>
                </c:pt>
                <c:pt idx="5">
                  <c:v>20</c:v>
                </c:pt>
                <c:pt idx="6">
                  <c:v>4</c:v>
                </c:pt>
                <c:pt idx="7">
                  <c:v>25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11</c:v>
                </c:pt>
                <c:pt idx="2">
                  <c:v>16</c:v>
                </c:pt>
                <c:pt idx="3">
                  <c:v>5</c:v>
                </c:pt>
                <c:pt idx="4">
                  <c:v>0</c:v>
                </c:pt>
                <c:pt idx="5">
                  <c:v>3</c:v>
                </c:pt>
                <c:pt idx="6">
                  <c:v>20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67072"/>
        <c:axId val="177158912"/>
      </c:barChart>
      <c:catAx>
        <c:axId val="17606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7158912"/>
        <c:crosses val="autoZero"/>
        <c:auto val="1"/>
        <c:lblAlgn val="ctr"/>
        <c:lblOffset val="100"/>
        <c:noMultiLvlLbl val="0"/>
      </c:catAx>
      <c:valAx>
        <c:axId val="17715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067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4</c:v>
                </c:pt>
                <c:pt idx="2">
                  <c:v>5</c:v>
                </c:pt>
                <c:pt idx="3">
                  <c:v>19</c:v>
                </c:pt>
                <c:pt idx="4">
                  <c:v>4</c:v>
                </c:pt>
                <c:pt idx="5">
                  <c:v>6</c:v>
                </c:pt>
                <c:pt idx="6">
                  <c:v>9</c:v>
                </c:pt>
                <c:pt idx="7">
                  <c:v>26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13</c:v>
                </c:pt>
                <c:pt idx="2">
                  <c:v>19</c:v>
                </c:pt>
                <c:pt idx="3">
                  <c:v>4</c:v>
                </c:pt>
                <c:pt idx="4">
                  <c:v>21</c:v>
                </c:pt>
                <c:pt idx="5">
                  <c:v>18</c:v>
                </c:pt>
                <c:pt idx="6">
                  <c:v>15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38240"/>
        <c:axId val="177195840"/>
      </c:barChart>
      <c:catAx>
        <c:axId val="17613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195840"/>
        <c:crosses val="autoZero"/>
        <c:auto val="1"/>
        <c:lblAlgn val="ctr"/>
        <c:lblOffset val="100"/>
        <c:noMultiLvlLbl val="0"/>
      </c:catAx>
      <c:valAx>
        <c:axId val="17719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138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7</c:v>
                </c:pt>
                <c:pt idx="2">
                  <c:v>6</c:v>
                </c:pt>
                <c:pt idx="3">
                  <c:v>13</c:v>
                </c:pt>
                <c:pt idx="4">
                  <c:v>6</c:v>
                </c:pt>
                <c:pt idx="5">
                  <c:v>12</c:v>
                </c:pt>
                <c:pt idx="6">
                  <c:v>10</c:v>
                </c:pt>
                <c:pt idx="7">
                  <c:v>17</c:v>
                </c:pt>
                <c:pt idx="8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12</c:v>
                </c:pt>
                <c:pt idx="6">
                  <c:v>14</c:v>
                </c:pt>
                <c:pt idx="7">
                  <c:v>9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38752"/>
        <c:axId val="177198720"/>
      </c:barChart>
      <c:catAx>
        <c:axId val="17613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7198720"/>
        <c:crosses val="autoZero"/>
        <c:auto val="1"/>
        <c:lblAlgn val="ctr"/>
        <c:lblOffset val="100"/>
        <c:noMultiLvlLbl val="0"/>
      </c:catAx>
      <c:valAx>
        <c:axId val="17719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13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12</c:v>
                </c:pt>
                <c:pt idx="4">
                  <c:v>11</c:v>
                </c:pt>
                <c:pt idx="5">
                  <c:v>8</c:v>
                </c:pt>
                <c:pt idx="6">
                  <c:v>12</c:v>
                </c:pt>
                <c:pt idx="7">
                  <c:v>21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8</c:v>
                </c:pt>
                <c:pt idx="4">
                  <c:v>8</c:v>
                </c:pt>
                <c:pt idx="5">
                  <c:v>16</c:v>
                </c:pt>
                <c:pt idx="6">
                  <c:v>12</c:v>
                </c:pt>
                <c:pt idx="7">
                  <c:v>5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39264"/>
        <c:axId val="177611328"/>
      </c:barChart>
      <c:catAx>
        <c:axId val="17613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11328"/>
        <c:crosses val="autoZero"/>
        <c:auto val="1"/>
        <c:lblAlgn val="ctr"/>
        <c:lblOffset val="100"/>
        <c:noMultiLvlLbl val="0"/>
      </c:catAx>
      <c:valAx>
        <c:axId val="17761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139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26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25</c:v>
                </c:pt>
                <c:pt idx="3">
                  <c:v>23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03008"/>
        <c:axId val="177614208"/>
      </c:barChart>
      <c:catAx>
        <c:axId val="17700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14208"/>
        <c:crosses val="autoZero"/>
        <c:auto val="1"/>
        <c:lblAlgn val="ctr"/>
        <c:lblOffset val="100"/>
        <c:noMultiLvlLbl val="0"/>
      </c:catAx>
      <c:valAx>
        <c:axId val="17761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00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24</c:v>
                </c:pt>
                <c:pt idx="6">
                  <c:v>9</c:v>
                </c:pt>
                <c:pt idx="7">
                  <c:v>25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54496"/>
        <c:axId val="150595840"/>
      </c:barChart>
      <c:catAx>
        <c:axId val="6455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50595840"/>
        <c:crosses val="autoZero"/>
        <c:auto val="1"/>
        <c:lblAlgn val="ctr"/>
        <c:lblOffset val="100"/>
        <c:noMultiLvlLbl val="0"/>
      </c:catAx>
      <c:valAx>
        <c:axId val="15059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5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25</c:v>
                </c:pt>
                <c:pt idx="3">
                  <c:v>23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26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19744"/>
        <c:axId val="177617088"/>
      </c:barChart>
      <c:catAx>
        <c:axId val="17711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17088"/>
        <c:crosses val="autoZero"/>
        <c:auto val="1"/>
        <c:lblAlgn val="ctr"/>
        <c:lblOffset val="100"/>
        <c:noMultiLvlLbl val="0"/>
      </c:catAx>
      <c:valAx>
        <c:axId val="17761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119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25</c:v>
                </c:pt>
                <c:pt idx="3">
                  <c:v>23</c:v>
                </c:pt>
                <c:pt idx="4">
                  <c:v>24</c:v>
                </c:pt>
                <c:pt idx="5">
                  <c:v>24</c:v>
                </c:pt>
                <c:pt idx="6">
                  <c:v>10</c:v>
                </c:pt>
                <c:pt idx="7">
                  <c:v>25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64416"/>
        <c:axId val="177661056"/>
      </c:barChart>
      <c:catAx>
        <c:axId val="17676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61056"/>
        <c:crosses val="autoZero"/>
        <c:auto val="1"/>
        <c:lblAlgn val="ctr"/>
        <c:lblOffset val="100"/>
        <c:noMultiLvlLbl val="0"/>
      </c:catAx>
      <c:valAx>
        <c:axId val="17766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76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  <c:pt idx="4">
                  <c:v>14</c:v>
                </c:pt>
                <c:pt idx="5">
                  <c:v>24</c:v>
                </c:pt>
                <c:pt idx="6">
                  <c:v>2</c:v>
                </c:pt>
                <c:pt idx="7">
                  <c:v>26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13</c:v>
                </c:pt>
                <c:pt idx="3">
                  <c:v>23</c:v>
                </c:pt>
                <c:pt idx="4">
                  <c:v>10</c:v>
                </c:pt>
                <c:pt idx="5">
                  <c:v>0</c:v>
                </c:pt>
                <c:pt idx="6">
                  <c:v>22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64928"/>
        <c:axId val="177663936"/>
      </c:barChart>
      <c:catAx>
        <c:axId val="17676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63936"/>
        <c:crosses val="autoZero"/>
        <c:auto val="1"/>
        <c:lblAlgn val="ctr"/>
        <c:lblOffset val="100"/>
        <c:noMultiLvlLbl val="0"/>
      </c:catAx>
      <c:valAx>
        <c:axId val="17766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76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16</c:v>
                </c:pt>
                <c:pt idx="5">
                  <c:v>0</c:v>
                </c:pt>
                <c:pt idx="6">
                  <c:v>10</c:v>
                </c:pt>
                <c:pt idx="7">
                  <c:v>6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0</c:v>
                </c:pt>
                <c:pt idx="2">
                  <c:v>16</c:v>
                </c:pt>
                <c:pt idx="3">
                  <c:v>23</c:v>
                </c:pt>
                <c:pt idx="4">
                  <c:v>8</c:v>
                </c:pt>
                <c:pt idx="5">
                  <c:v>24</c:v>
                </c:pt>
                <c:pt idx="6">
                  <c:v>14</c:v>
                </c:pt>
                <c:pt idx="7">
                  <c:v>20</c:v>
                </c:pt>
                <c:pt idx="8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65440"/>
        <c:axId val="177666816"/>
      </c:barChart>
      <c:catAx>
        <c:axId val="17676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66816"/>
        <c:crosses val="autoZero"/>
        <c:auto val="1"/>
        <c:lblAlgn val="ctr"/>
        <c:lblOffset val="100"/>
        <c:noMultiLvlLbl val="0"/>
      </c:catAx>
      <c:valAx>
        <c:axId val="17766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765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23</c:v>
                </c:pt>
                <c:pt idx="2">
                  <c:v>24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26</c:v>
                </c:pt>
                <c:pt idx="8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55552"/>
        <c:axId val="178277184"/>
      </c:barChart>
      <c:catAx>
        <c:axId val="17685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8277184"/>
        <c:crosses val="autoZero"/>
        <c:auto val="1"/>
        <c:lblAlgn val="ctr"/>
        <c:lblOffset val="100"/>
        <c:noMultiLvlLbl val="0"/>
      </c:catAx>
      <c:valAx>
        <c:axId val="17827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855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23</c:v>
                </c:pt>
                <c:pt idx="2">
                  <c:v>24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</c:v>
                </c:pt>
                <c:pt idx="7">
                  <c:v>3</c:v>
                </c:pt>
                <c:pt idx="8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22</c:v>
                </c:pt>
                <c:pt idx="7">
                  <c:v>23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56064"/>
        <c:axId val="178280064"/>
      </c:barChart>
      <c:catAx>
        <c:axId val="17685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8280064"/>
        <c:crosses val="autoZero"/>
        <c:auto val="1"/>
        <c:lblAlgn val="ctr"/>
        <c:lblOffset val="100"/>
        <c:noMultiLvlLbl val="0"/>
      </c:catAx>
      <c:valAx>
        <c:axId val="17828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856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23</c:v>
                </c:pt>
                <c:pt idx="2">
                  <c:v>24</c:v>
                </c:pt>
                <c:pt idx="3">
                  <c:v>21</c:v>
                </c:pt>
                <c:pt idx="4">
                  <c:v>22</c:v>
                </c:pt>
                <c:pt idx="5">
                  <c:v>24</c:v>
                </c:pt>
                <c:pt idx="6">
                  <c:v>9</c:v>
                </c:pt>
                <c:pt idx="7">
                  <c:v>5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15</c:v>
                </c:pt>
                <c:pt idx="7">
                  <c:v>21</c:v>
                </c:pt>
                <c:pt idx="8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54528"/>
        <c:axId val="178315840"/>
      </c:barChart>
      <c:catAx>
        <c:axId val="17685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8315840"/>
        <c:crosses val="autoZero"/>
        <c:auto val="1"/>
        <c:lblAlgn val="ctr"/>
        <c:lblOffset val="100"/>
        <c:noMultiLvlLbl val="0"/>
      </c:catAx>
      <c:valAx>
        <c:axId val="17831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854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22</c:v>
                </c:pt>
                <c:pt idx="2">
                  <c:v>24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21</c:v>
                </c:pt>
                <c:pt idx="8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56576"/>
        <c:axId val="178318720"/>
      </c:barChart>
      <c:catAx>
        <c:axId val="17685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318720"/>
        <c:crosses val="autoZero"/>
        <c:auto val="1"/>
        <c:lblAlgn val="ctr"/>
        <c:lblOffset val="100"/>
        <c:noMultiLvlLbl val="0"/>
      </c:catAx>
      <c:valAx>
        <c:axId val="17831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85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23</c:v>
                </c:pt>
                <c:pt idx="2">
                  <c:v>22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16</c:v>
                </c:pt>
                <c:pt idx="7">
                  <c:v>26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8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20256"/>
        <c:axId val="178321600"/>
      </c:barChart>
      <c:catAx>
        <c:axId val="17712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321600"/>
        <c:crosses val="autoZero"/>
        <c:auto val="1"/>
        <c:lblAlgn val="ctr"/>
        <c:lblOffset val="100"/>
        <c:noMultiLvlLbl val="0"/>
      </c:catAx>
      <c:valAx>
        <c:axId val="17832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12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23</c:v>
                </c:pt>
                <c:pt idx="2">
                  <c:v>17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11</c:v>
                </c:pt>
                <c:pt idx="7">
                  <c:v>26</c:v>
                </c:pt>
                <c:pt idx="8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24128"/>
        <c:axId val="178340992"/>
      </c:barChart>
      <c:catAx>
        <c:axId val="17822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8340992"/>
        <c:crosses val="autoZero"/>
        <c:auto val="1"/>
        <c:lblAlgn val="ctr"/>
        <c:lblOffset val="100"/>
        <c:noMultiLvlLbl val="0"/>
      </c:catAx>
      <c:valAx>
        <c:axId val="17834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224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23</c:v>
                </c:pt>
                <c:pt idx="4">
                  <c:v>22</c:v>
                </c:pt>
                <c:pt idx="5">
                  <c:v>24</c:v>
                </c:pt>
                <c:pt idx="6">
                  <c:v>19</c:v>
                </c:pt>
                <c:pt idx="7">
                  <c:v>15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10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55008"/>
        <c:axId val="150598720"/>
      </c:barChart>
      <c:catAx>
        <c:axId val="6455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0598720"/>
        <c:crosses val="autoZero"/>
        <c:auto val="1"/>
        <c:lblAlgn val="ctr"/>
        <c:lblOffset val="100"/>
        <c:noMultiLvlLbl val="0"/>
      </c:catAx>
      <c:valAx>
        <c:axId val="15059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55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24</c:v>
                </c:pt>
                <c:pt idx="3">
                  <c:v>20</c:v>
                </c:pt>
                <c:pt idx="4">
                  <c:v>3</c:v>
                </c:pt>
                <c:pt idx="5">
                  <c:v>24</c:v>
                </c:pt>
                <c:pt idx="6">
                  <c:v>10</c:v>
                </c:pt>
                <c:pt idx="7">
                  <c:v>7</c:v>
                </c:pt>
                <c:pt idx="8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20</c:v>
                </c:pt>
                <c:pt idx="5">
                  <c:v>0</c:v>
                </c:pt>
                <c:pt idx="6">
                  <c:v>14</c:v>
                </c:pt>
                <c:pt idx="7">
                  <c:v>15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81024"/>
        <c:axId val="178345024"/>
      </c:barChart>
      <c:catAx>
        <c:axId val="17728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8345024"/>
        <c:crosses val="autoZero"/>
        <c:auto val="1"/>
        <c:lblAlgn val="ctr"/>
        <c:lblOffset val="100"/>
        <c:noMultiLvlLbl val="0"/>
      </c:catAx>
      <c:valAx>
        <c:axId val="17834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28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21</c:v>
                </c:pt>
                <c:pt idx="2">
                  <c:v>24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0</c:v>
                </c:pt>
                <c:pt idx="7">
                  <c:v>14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24</c:v>
                </c:pt>
                <c:pt idx="7">
                  <c:v>9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82560"/>
        <c:axId val="178585600"/>
      </c:barChart>
      <c:catAx>
        <c:axId val="17728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8585600"/>
        <c:crosses val="autoZero"/>
        <c:auto val="1"/>
        <c:lblAlgn val="ctr"/>
        <c:lblOffset val="100"/>
        <c:noMultiLvlLbl val="0"/>
      </c:catAx>
      <c:valAx>
        <c:axId val="17858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282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0</c:v>
                </c:pt>
                <c:pt idx="2">
                  <c:v>23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20</c:v>
                </c:pt>
                <c:pt idx="7">
                  <c:v>23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21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72576"/>
        <c:axId val="178588480"/>
      </c:barChart>
      <c:catAx>
        <c:axId val="17807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588480"/>
        <c:crosses val="autoZero"/>
        <c:auto val="1"/>
        <c:lblAlgn val="ctr"/>
        <c:lblOffset val="100"/>
        <c:noMultiLvlLbl val="0"/>
      </c:catAx>
      <c:valAx>
        <c:axId val="17858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72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21</c:v>
                </c:pt>
                <c:pt idx="2">
                  <c:v>24</c:v>
                </c:pt>
                <c:pt idx="3">
                  <c:v>21</c:v>
                </c:pt>
                <c:pt idx="4">
                  <c:v>23</c:v>
                </c:pt>
                <c:pt idx="5">
                  <c:v>17</c:v>
                </c:pt>
                <c:pt idx="6">
                  <c:v>12</c:v>
                </c:pt>
                <c:pt idx="7">
                  <c:v>17</c:v>
                </c:pt>
                <c:pt idx="8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21568"/>
        <c:axId val="178591360"/>
      </c:barChart>
      <c:catAx>
        <c:axId val="17822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8591360"/>
        <c:crosses val="autoZero"/>
        <c:auto val="1"/>
        <c:lblAlgn val="ctr"/>
        <c:lblOffset val="100"/>
        <c:noMultiLvlLbl val="0"/>
      </c:catAx>
      <c:valAx>
        <c:axId val="17859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221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</c:v>
                </c:pt>
                <c:pt idx="1">
                  <c:v>19</c:v>
                </c:pt>
                <c:pt idx="2">
                  <c:v>23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23</c:v>
                </c:pt>
                <c:pt idx="8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76544"/>
        <c:axId val="178627136"/>
      </c:barChart>
      <c:catAx>
        <c:axId val="17847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78627136"/>
        <c:crosses val="autoZero"/>
        <c:auto val="1"/>
        <c:lblAlgn val="ctr"/>
        <c:lblOffset val="100"/>
        <c:noMultiLvlLbl val="0"/>
      </c:catAx>
      <c:valAx>
        <c:axId val="17862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47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15</c:v>
                </c:pt>
                <c:pt idx="3">
                  <c:v>0</c:v>
                </c:pt>
                <c:pt idx="4">
                  <c:v>23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8</c:v>
                </c:pt>
                <c:pt idx="3">
                  <c:v>21</c:v>
                </c:pt>
                <c:pt idx="4">
                  <c:v>0</c:v>
                </c:pt>
                <c:pt idx="5">
                  <c:v>24</c:v>
                </c:pt>
                <c:pt idx="6">
                  <c:v>23</c:v>
                </c:pt>
                <c:pt idx="7">
                  <c:v>23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565632"/>
        <c:axId val="178630016"/>
      </c:barChart>
      <c:catAx>
        <c:axId val="178565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8630016"/>
        <c:crosses val="autoZero"/>
        <c:auto val="1"/>
        <c:lblAlgn val="ctr"/>
        <c:lblOffset val="100"/>
        <c:noMultiLvlLbl val="0"/>
      </c:catAx>
      <c:valAx>
        <c:axId val="17863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565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</c:v>
                </c:pt>
                <c:pt idx="1">
                  <c:v>20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23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38176"/>
        <c:axId val="178632896"/>
      </c:barChart>
      <c:catAx>
        <c:axId val="17873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632896"/>
        <c:crosses val="autoZero"/>
        <c:auto val="1"/>
        <c:lblAlgn val="ctr"/>
        <c:lblOffset val="100"/>
        <c:noMultiLvlLbl val="0"/>
      </c:catAx>
      <c:valAx>
        <c:axId val="17863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738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1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3</c:v>
                </c:pt>
                <c:pt idx="6">
                  <c:v>24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</c:v>
                </c:pt>
                <c:pt idx="6">
                  <c:v>0</c:v>
                </c:pt>
                <c:pt idx="7">
                  <c:v>23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38688"/>
        <c:axId val="179258496"/>
      </c:barChart>
      <c:catAx>
        <c:axId val="178738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9258496"/>
        <c:crosses val="autoZero"/>
        <c:auto val="1"/>
        <c:lblAlgn val="ctr"/>
        <c:lblOffset val="100"/>
        <c:noMultiLvlLbl val="0"/>
      </c:catAx>
      <c:valAx>
        <c:axId val="17925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73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21</c:v>
                </c:pt>
                <c:pt idx="2">
                  <c:v>0</c:v>
                </c:pt>
                <c:pt idx="3">
                  <c:v>21</c:v>
                </c:pt>
                <c:pt idx="4">
                  <c:v>23</c:v>
                </c:pt>
                <c:pt idx="5">
                  <c:v>17</c:v>
                </c:pt>
                <c:pt idx="6">
                  <c:v>24</c:v>
                </c:pt>
                <c:pt idx="7">
                  <c:v>23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40224"/>
        <c:axId val="179261376"/>
      </c:barChart>
      <c:catAx>
        <c:axId val="178740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9261376"/>
        <c:crosses val="autoZero"/>
        <c:auto val="1"/>
        <c:lblAlgn val="ctr"/>
        <c:lblOffset val="100"/>
        <c:noMultiLvlLbl val="0"/>
      </c:catAx>
      <c:valAx>
        <c:axId val="17926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74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22</c:v>
                </c:pt>
                <c:pt idx="5">
                  <c:v>3</c:v>
                </c:pt>
                <c:pt idx="6">
                  <c:v>0</c:v>
                </c:pt>
                <c:pt idx="7">
                  <c:v>23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21</c:v>
                </c:pt>
                <c:pt idx="2">
                  <c:v>14</c:v>
                </c:pt>
                <c:pt idx="3">
                  <c:v>21</c:v>
                </c:pt>
                <c:pt idx="4">
                  <c:v>1</c:v>
                </c:pt>
                <c:pt idx="5">
                  <c:v>21</c:v>
                </c:pt>
                <c:pt idx="6">
                  <c:v>24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983936"/>
        <c:axId val="179264256"/>
      </c:barChart>
      <c:catAx>
        <c:axId val="17898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9264256"/>
        <c:crosses val="autoZero"/>
        <c:auto val="1"/>
        <c:lblAlgn val="ctr"/>
        <c:lblOffset val="100"/>
        <c:noMultiLvlLbl val="0"/>
      </c:catAx>
      <c:valAx>
        <c:axId val="17926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98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23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23</c:v>
                </c:pt>
                <c:pt idx="4">
                  <c:v>0</c:v>
                </c:pt>
                <c:pt idx="5">
                  <c:v>24</c:v>
                </c:pt>
                <c:pt idx="6">
                  <c:v>9</c:v>
                </c:pt>
                <c:pt idx="7">
                  <c:v>25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98016"/>
        <c:axId val="53321728"/>
      </c:barChart>
      <c:catAx>
        <c:axId val="64598016"/>
        <c:scaling>
          <c:orientation val="minMax"/>
        </c:scaling>
        <c:delete val="0"/>
        <c:axPos val="b"/>
        <c:majorTickMark val="out"/>
        <c:minorTickMark val="none"/>
        <c:tickLblPos val="nextTo"/>
        <c:crossAx val="53321728"/>
        <c:crosses val="autoZero"/>
        <c:auto val="1"/>
        <c:lblAlgn val="ctr"/>
        <c:lblOffset val="100"/>
        <c:noMultiLvlLbl val="0"/>
      </c:catAx>
      <c:valAx>
        <c:axId val="5332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98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22</c:v>
                </c:pt>
                <c:pt idx="3">
                  <c:v>0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23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984960"/>
        <c:axId val="179291840"/>
      </c:barChart>
      <c:catAx>
        <c:axId val="17898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9291840"/>
        <c:crosses val="autoZero"/>
        <c:auto val="1"/>
        <c:lblAlgn val="ctr"/>
        <c:lblOffset val="100"/>
        <c:noMultiLvlLbl val="0"/>
      </c:catAx>
      <c:valAx>
        <c:axId val="17929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98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  <c:pt idx="4">
                  <c:v>23</c:v>
                </c:pt>
                <c:pt idx="5">
                  <c:v>14</c:v>
                </c:pt>
                <c:pt idx="6">
                  <c:v>1</c:v>
                </c:pt>
                <c:pt idx="7">
                  <c:v>12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23</c:v>
                </c:pt>
                <c:pt idx="7">
                  <c:v>11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81216"/>
        <c:axId val="179294720"/>
      </c:barChart>
      <c:catAx>
        <c:axId val="17908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9294720"/>
        <c:crosses val="autoZero"/>
        <c:auto val="1"/>
        <c:lblAlgn val="ctr"/>
        <c:lblOffset val="100"/>
        <c:noMultiLvlLbl val="0"/>
      </c:catAx>
      <c:valAx>
        <c:axId val="17929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81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22</c:v>
                </c:pt>
                <c:pt idx="3">
                  <c:v>21</c:v>
                </c:pt>
                <c:pt idx="4">
                  <c:v>14</c:v>
                </c:pt>
                <c:pt idx="5">
                  <c:v>24</c:v>
                </c:pt>
                <c:pt idx="6">
                  <c:v>24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82240"/>
        <c:axId val="179297600"/>
      </c:barChart>
      <c:catAx>
        <c:axId val="17908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9297600"/>
        <c:crosses val="autoZero"/>
        <c:auto val="1"/>
        <c:lblAlgn val="ctr"/>
        <c:lblOffset val="100"/>
        <c:noMultiLvlLbl val="0"/>
      </c:catAx>
      <c:valAx>
        <c:axId val="17929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8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24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1</c:v>
                </c:pt>
                <c:pt idx="3">
                  <c:v>21</c:v>
                </c:pt>
                <c:pt idx="4">
                  <c:v>23</c:v>
                </c:pt>
                <c:pt idx="5">
                  <c:v>17</c:v>
                </c:pt>
                <c:pt idx="6">
                  <c:v>0</c:v>
                </c:pt>
                <c:pt idx="7">
                  <c:v>23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744384"/>
        <c:axId val="183724288"/>
      </c:barChart>
      <c:catAx>
        <c:axId val="17774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83724288"/>
        <c:crosses val="autoZero"/>
        <c:auto val="1"/>
        <c:lblAlgn val="ctr"/>
        <c:lblOffset val="100"/>
        <c:noMultiLvlLbl val="0"/>
      </c:catAx>
      <c:valAx>
        <c:axId val="18372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744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22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15</c:v>
                </c:pt>
                <c:pt idx="7">
                  <c:v>23</c:v>
                </c:pt>
                <c:pt idx="8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744896"/>
        <c:axId val="183727168"/>
      </c:barChart>
      <c:catAx>
        <c:axId val="17774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727168"/>
        <c:crosses val="autoZero"/>
        <c:auto val="1"/>
        <c:lblAlgn val="ctr"/>
        <c:lblOffset val="100"/>
        <c:noMultiLvlLbl val="0"/>
      </c:catAx>
      <c:valAx>
        <c:axId val="1837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74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15</c:v>
                </c:pt>
                <c:pt idx="3">
                  <c:v>21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13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80928"/>
        <c:axId val="184221696"/>
      </c:barChart>
      <c:catAx>
        <c:axId val="17798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21696"/>
        <c:crosses val="autoZero"/>
        <c:auto val="1"/>
        <c:lblAlgn val="ctr"/>
        <c:lblOffset val="100"/>
        <c:noMultiLvlLbl val="0"/>
      </c:catAx>
      <c:valAx>
        <c:axId val="18422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980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81728"/>
        <c:axId val="184225728"/>
      </c:barChart>
      <c:catAx>
        <c:axId val="17908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25728"/>
        <c:crosses val="autoZero"/>
        <c:auto val="1"/>
        <c:lblAlgn val="ctr"/>
        <c:lblOffset val="100"/>
        <c:noMultiLvlLbl val="0"/>
      </c:catAx>
      <c:valAx>
        <c:axId val="18422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81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</c:v>
                </c:pt>
                <c:pt idx="1">
                  <c:v>0</c:v>
                </c:pt>
                <c:pt idx="2">
                  <c:v>22</c:v>
                </c:pt>
                <c:pt idx="3">
                  <c:v>23</c:v>
                </c:pt>
                <c:pt idx="4">
                  <c:v>23</c:v>
                </c:pt>
                <c:pt idx="5">
                  <c:v>24</c:v>
                </c:pt>
                <c:pt idx="6">
                  <c:v>2</c:v>
                </c:pt>
                <c:pt idx="7">
                  <c:v>24</c:v>
                </c:pt>
                <c:pt idx="8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191808"/>
        <c:axId val="184228608"/>
      </c:barChart>
      <c:catAx>
        <c:axId val="17919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28608"/>
        <c:crosses val="autoZero"/>
        <c:auto val="1"/>
        <c:lblAlgn val="ctr"/>
        <c:lblOffset val="100"/>
        <c:noMultiLvlLbl val="0"/>
      </c:catAx>
      <c:valAx>
        <c:axId val="18422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191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21</c:v>
                </c:pt>
                <c:pt idx="2">
                  <c:v>6</c:v>
                </c:pt>
                <c:pt idx="3">
                  <c:v>0</c:v>
                </c:pt>
                <c:pt idx="4">
                  <c:v>20</c:v>
                </c:pt>
                <c:pt idx="5">
                  <c:v>24</c:v>
                </c:pt>
                <c:pt idx="6">
                  <c:v>8</c:v>
                </c:pt>
                <c:pt idx="7">
                  <c:v>5</c:v>
                </c:pt>
                <c:pt idx="8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17</c:v>
                </c:pt>
                <c:pt idx="3">
                  <c:v>23</c:v>
                </c:pt>
                <c:pt idx="4">
                  <c:v>3</c:v>
                </c:pt>
                <c:pt idx="5">
                  <c:v>0</c:v>
                </c:pt>
                <c:pt idx="6">
                  <c:v>14</c:v>
                </c:pt>
                <c:pt idx="7">
                  <c:v>19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192320"/>
        <c:axId val="184272576"/>
      </c:barChart>
      <c:catAx>
        <c:axId val="179192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72576"/>
        <c:crosses val="autoZero"/>
        <c:auto val="1"/>
        <c:lblAlgn val="ctr"/>
        <c:lblOffset val="100"/>
        <c:noMultiLvlLbl val="0"/>
      </c:catAx>
      <c:valAx>
        <c:axId val="18427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192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20</c:v>
                </c:pt>
                <c:pt idx="5">
                  <c:v>24</c:v>
                </c:pt>
                <c:pt idx="6">
                  <c:v>8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14</c:v>
                </c:pt>
                <c:pt idx="7">
                  <c:v>24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335168"/>
        <c:axId val="184275456"/>
      </c:barChart>
      <c:catAx>
        <c:axId val="17933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75456"/>
        <c:crosses val="autoZero"/>
        <c:auto val="1"/>
        <c:lblAlgn val="ctr"/>
        <c:lblOffset val="100"/>
        <c:noMultiLvlLbl val="0"/>
      </c:catAx>
      <c:valAx>
        <c:axId val="18427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335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22</c:v>
                </c:pt>
                <c:pt idx="5">
                  <c:v>0</c:v>
                </c:pt>
                <c:pt idx="6">
                  <c:v>19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23</c:v>
                </c:pt>
                <c:pt idx="4">
                  <c:v>0</c:v>
                </c:pt>
                <c:pt idx="5">
                  <c:v>24</c:v>
                </c:pt>
                <c:pt idx="6">
                  <c:v>3</c:v>
                </c:pt>
                <c:pt idx="7">
                  <c:v>24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48640"/>
        <c:axId val="53326912"/>
      </c:barChart>
      <c:catAx>
        <c:axId val="15044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53326912"/>
        <c:crosses val="autoZero"/>
        <c:auto val="1"/>
        <c:lblAlgn val="ctr"/>
        <c:lblOffset val="100"/>
        <c:noMultiLvlLbl val="0"/>
      </c:catAx>
      <c:valAx>
        <c:axId val="5332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448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22</c:v>
                </c:pt>
                <c:pt idx="3">
                  <c:v>7</c:v>
                </c:pt>
                <c:pt idx="4">
                  <c:v>21</c:v>
                </c:pt>
                <c:pt idx="5">
                  <c:v>24</c:v>
                </c:pt>
                <c:pt idx="6">
                  <c:v>6</c:v>
                </c:pt>
                <c:pt idx="7">
                  <c:v>24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16</c:v>
                </c:pt>
                <c:pt idx="4">
                  <c:v>2</c:v>
                </c:pt>
                <c:pt idx="5">
                  <c:v>0</c:v>
                </c:pt>
                <c:pt idx="6">
                  <c:v>16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814656"/>
        <c:axId val="184278336"/>
      </c:barChart>
      <c:catAx>
        <c:axId val="18381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78336"/>
        <c:crosses val="autoZero"/>
        <c:auto val="1"/>
        <c:lblAlgn val="ctr"/>
        <c:lblOffset val="100"/>
        <c:noMultiLvlLbl val="0"/>
      </c:catAx>
      <c:valAx>
        <c:axId val="18427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81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23</c:v>
                </c:pt>
                <c:pt idx="3">
                  <c:v>21</c:v>
                </c:pt>
                <c:pt idx="4">
                  <c:v>22</c:v>
                </c:pt>
                <c:pt idx="5">
                  <c:v>24</c:v>
                </c:pt>
                <c:pt idx="6">
                  <c:v>22</c:v>
                </c:pt>
                <c:pt idx="7">
                  <c:v>24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327680"/>
        <c:axId val="184494336"/>
      </c:barChart>
      <c:catAx>
        <c:axId val="18432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494336"/>
        <c:crosses val="autoZero"/>
        <c:auto val="1"/>
        <c:lblAlgn val="ctr"/>
        <c:lblOffset val="100"/>
        <c:noMultiLvlLbl val="0"/>
      </c:catAx>
      <c:valAx>
        <c:axId val="18449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2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23</c:v>
                </c:pt>
                <c:pt idx="4">
                  <c:v>23</c:v>
                </c:pt>
                <c:pt idx="5">
                  <c:v>24</c:v>
                </c:pt>
                <c:pt idx="6">
                  <c:v>22</c:v>
                </c:pt>
                <c:pt idx="7">
                  <c:v>24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390144"/>
        <c:axId val="184497216"/>
      </c:barChart>
      <c:catAx>
        <c:axId val="18439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4497216"/>
        <c:crosses val="autoZero"/>
        <c:auto val="1"/>
        <c:lblAlgn val="ctr"/>
        <c:lblOffset val="100"/>
        <c:noMultiLvlLbl val="0"/>
      </c:catAx>
      <c:valAx>
        <c:axId val="18449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9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</c:v>
                </c:pt>
                <c:pt idx="1">
                  <c:v>20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24</c:v>
                </c:pt>
                <c:pt idx="6">
                  <c:v>22</c:v>
                </c:pt>
                <c:pt idx="7">
                  <c:v>24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391168"/>
        <c:axId val="184532992"/>
      </c:barChart>
      <c:catAx>
        <c:axId val="18439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532992"/>
        <c:crosses val="autoZero"/>
        <c:auto val="1"/>
        <c:lblAlgn val="ctr"/>
        <c:lblOffset val="100"/>
        <c:noMultiLvlLbl val="0"/>
      </c:catAx>
      <c:valAx>
        <c:axId val="18453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9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21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24</c:v>
                </c:pt>
                <c:pt idx="6">
                  <c:v>14</c:v>
                </c:pt>
                <c:pt idx="7">
                  <c:v>25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572864"/>
        <c:axId val="53691520"/>
      </c:barChart>
      <c:catAx>
        <c:axId val="19357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53691520"/>
        <c:crosses val="autoZero"/>
        <c:auto val="1"/>
        <c:lblAlgn val="ctr"/>
        <c:lblOffset val="100"/>
        <c:noMultiLvlLbl val="0"/>
      </c:catAx>
      <c:valAx>
        <c:axId val="5369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572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22</c:v>
                </c:pt>
                <c:pt idx="8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Pregrade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Senior 1</c:v>
                </c:pt>
                <c:pt idx="8">
                  <c:v>Senior 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23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22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00640"/>
        <c:axId val="53324608"/>
      </c:barChart>
      <c:catAx>
        <c:axId val="21880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53324608"/>
        <c:crosses val="autoZero"/>
        <c:auto val="1"/>
        <c:lblAlgn val="ctr"/>
        <c:lblOffset val="100"/>
        <c:noMultiLvlLbl val="0"/>
      </c:catAx>
      <c:valAx>
        <c:axId val="5332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80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5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4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9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2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8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7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6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1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6BBD-34CE-4D3F-9184-161CDA212CD0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B77F-C945-4181-9269-AAAEAC3BE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7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ing for the earth background material, Caring For The Earth, Creative, Environmental Protection, Backgroun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565" r="1933" b="124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4534287"/>
            <a:ext cx="4752528" cy="2323713"/>
          </a:xfrm>
          <a:prstGeom prst="rect">
            <a:avLst/>
          </a:prstGeom>
          <a:solidFill>
            <a:schemeClr val="bg1"/>
          </a:solidFill>
          <a:effectLst>
            <a:softEdge rad="2286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ENVIRONMENTAL </a:t>
            </a:r>
          </a:p>
          <a:p>
            <a:pPr algn="ct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REVIEW</a:t>
            </a:r>
          </a:p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CHECKLIST</a:t>
            </a:r>
          </a:p>
          <a:p>
            <a:pPr algn="ctr"/>
            <a:endParaRPr lang="en-US" sz="200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2017 - 2018</a:t>
            </a:r>
            <a:endParaRPr lang="en-US" sz="2000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9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8) Does the school teach us about littering?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59178438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2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890717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This section was conducted by:</a:t>
            </a:r>
          </a:p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Elena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India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Riana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pple Chancery" panose="03020702040506060504" pitchFamily="66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pple Chancery" panose="03020702040506060504" pitchFamily="66" charset="0"/>
              </a:rPr>
              <a:t>of Senior 2</a:t>
            </a:r>
            <a:endParaRPr lang="en-GB" sz="2800" b="1" dirty="0">
              <a:solidFill>
                <a:schemeClr val="accent3">
                  <a:lumMod val="75000"/>
                </a:schemeClr>
              </a:solidFill>
              <a:latin typeface="Apple Chancery" panose="03020702040506060504" pitchFamily="66" charset="0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Reduce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1) Are letters sent to families/households instead of individual pupils? 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5970286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Reduce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2) Does the school use email to contact families?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609479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9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Reduce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3) Are copies of documents kept on disk rather than on thin paper?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130079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3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Reduce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4) Do you use a lunchbox?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2002038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4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Reduce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5) Does the school avoid buying disposable products (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</a:rPr>
              <a:t>eg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 cups, plates)?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55858531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Reuse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1) Are used envelopes saved and reused?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4994343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6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Reuse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2) Are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</a:rPr>
              <a:t>handouts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 printed on both sides?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1526476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5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Reuse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3) Is waste paper used on both sides?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09783468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7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890717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This section was conducted by:</a:t>
            </a: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Elena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India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Riana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  <a:latin typeface="Apple Chancery" panose="03020702040506060504" pitchFamily="66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pple Chancery" panose="03020702040506060504" pitchFamily="66" charset="0"/>
              </a:rPr>
              <a:t>of Senior 2</a:t>
            </a:r>
            <a:endParaRPr lang="en-GB" sz="2800" b="1" dirty="0">
              <a:solidFill>
                <a:schemeClr val="accent1"/>
              </a:solidFill>
              <a:latin typeface="Apple Chancery" panose="03020702040506060504" pitchFamily="66" charset="0"/>
            </a:endParaRPr>
          </a:p>
        </p:txBody>
      </p:sp>
      <p:pic>
        <p:nvPicPr>
          <p:cNvPr id="7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recycle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1) Is waste paper saved for recycling?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2839785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recycle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2) Does the school have or use recycling facilities?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1679385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67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recycle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3) Does the school practise composting?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607927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99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recycle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4) Does the school use recycled paper?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7665499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9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70637"/>
            <a:ext cx="7416824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Waste </a:t>
            </a:r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Minimisation</a:t>
            </a:r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recycle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7890" name="Picture 2" descr="http://cdn.tristro.net/catalog/878/full/t92350-recyclehalf2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9167" y="2915227"/>
            <a:ext cx="6840274" cy="1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5) Is the toilet paper made from recycled paper?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4621442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52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Does the school use any renewable energy </a:t>
            </a:r>
            <a:r>
              <a:rPr lang="en-GB" sz="2800" b="1" dirty="0" smtClean="0">
                <a:solidFill>
                  <a:schemeClr val="accent1"/>
                </a:solidFill>
              </a:rPr>
              <a:t>source (</a:t>
            </a:r>
            <a:r>
              <a:rPr lang="en-GB" sz="2800" b="1" dirty="0" err="1" smtClean="0">
                <a:solidFill>
                  <a:schemeClr val="accent1"/>
                </a:solidFill>
              </a:rPr>
              <a:t>eg</a:t>
            </a:r>
            <a:r>
              <a:rPr lang="en-GB" sz="2800" b="1" dirty="0" smtClean="0">
                <a:solidFill>
                  <a:schemeClr val="accent1"/>
                </a:solidFill>
              </a:rPr>
              <a:t> solar panels)?</a:t>
            </a:r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35300225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03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1) Are lights kept turned on in empty rooms? 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5862098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5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2) Are low-energy bulbs used for lighting?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28207648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55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3) Are shades/diffusers/bulbs kept clean to maximise light?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5718604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64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4) Are windows kept clean to admit natural light?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744336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4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1) Is there litter in the school yard?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663812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20887097">
            <a:off x="445295" y="529481"/>
            <a:ext cx="2736304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 can we do?</a:t>
            </a:r>
          </a:p>
          <a:p>
            <a:pPr marL="285750" indent="-285750">
              <a:buFont typeface="Wingdings"/>
              <a:buChar char="Ø"/>
            </a:pPr>
            <a:r>
              <a:rPr lang="en-GB" dirty="0" smtClean="0"/>
              <a:t>reduce, reuse, recycle</a:t>
            </a:r>
          </a:p>
          <a:p>
            <a:pPr marL="285750" indent="-285750">
              <a:buFont typeface="Wingdings"/>
              <a:buChar char="Ø"/>
            </a:pPr>
            <a:r>
              <a:rPr lang="en-GB" dirty="0" smtClean="0"/>
              <a:t>Pick litter up and throw it away in a bin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9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5) Are pc monitors, projectors and other similar equipment switched off when not in use?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2695982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2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890717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6) Are photocopiers and other office equipment switched off when not in use?</a:t>
            </a: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r>
              <a:rPr lang="en-GB" sz="2800" dirty="0" smtClean="0"/>
              <a:t>This question was asked to Ms </a:t>
            </a:r>
            <a:r>
              <a:rPr lang="en-GB" sz="2800" dirty="0" smtClean="0"/>
              <a:t>Lydia, </a:t>
            </a:r>
            <a:r>
              <a:rPr lang="en-GB" sz="2800" dirty="0" smtClean="0"/>
              <a:t>the secretary, </a:t>
            </a:r>
            <a:r>
              <a:rPr lang="en-GB" sz="2800" dirty="0" smtClean="0"/>
              <a:t>and Ms Grace/Ms Giselle receptionists, as they are in </a:t>
            </a:r>
            <a:r>
              <a:rPr lang="en-GB" sz="2800" dirty="0" smtClean="0"/>
              <a:t>charge of the main photocopiers and office equipment at school.</a:t>
            </a:r>
          </a:p>
          <a:p>
            <a:pPr algn="r"/>
            <a:endParaRPr lang="en-GB" sz="2800" dirty="0"/>
          </a:p>
          <a:p>
            <a:pPr algn="r"/>
            <a:r>
              <a:rPr lang="en-GB" sz="2800" dirty="0" smtClean="0"/>
              <a:t>They all answered</a:t>
            </a:r>
            <a:r>
              <a:rPr lang="en-GB" sz="2800" dirty="0" smtClean="0"/>
              <a:t>: YES.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81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electricity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7) Does electrical equipment switch on to standby mode when not in use?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4838201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Hot water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890717"/>
            <a:ext cx="73448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AutoNum type="arabicParenR"/>
            </a:pPr>
            <a:r>
              <a:rPr lang="en-GB" sz="2800" b="1" dirty="0" smtClean="0">
                <a:solidFill>
                  <a:schemeClr val="accent1"/>
                </a:solidFill>
              </a:rPr>
              <a:t>Are there any hot water taps at school?</a:t>
            </a:r>
          </a:p>
          <a:p>
            <a:pPr marL="514350" indent="-514350" algn="r">
              <a:buAutoNum type="arabicParenR"/>
            </a:pPr>
            <a:endParaRPr lang="en-GB" sz="2800" b="1" dirty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2) Are hot water taps and tanks properly insulated?</a:t>
            </a: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3) Are hot water taps drip free?</a:t>
            </a: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4) Is the hot water comfortably hot (not higher that 43°C)?</a:t>
            </a: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dirty="0" smtClean="0"/>
              <a:t>Questions are not applicable since there are no hot water taps in the students’ toilets.</a:t>
            </a:r>
            <a:endParaRPr lang="en-GB" sz="2800" b="1" dirty="0">
              <a:solidFill>
                <a:schemeClr val="accent1"/>
              </a:solidFill>
            </a:endParaRP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Heating/cooling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1) Are rooms kept closed while they are  heated/cooled?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8405122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0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Heating/cooling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89071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2) Are doors/windows used to create draughts instead of switching on fans?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2157920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9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70637"/>
            <a:ext cx="6408712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Energy: </a:t>
            </a:r>
            <a:r>
              <a:rPr lang="en-US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Heating/cooling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presentationmagazine.com/powerpoint-templates/0/1/01014/green-energy-template-powerpoin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2"/>
          <a:stretch/>
        </p:blipFill>
        <p:spPr bwMode="auto">
          <a:xfrm>
            <a:off x="6018" y="0"/>
            <a:ext cx="17576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890717"/>
            <a:ext cx="73448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3) Are air-conditioned rooms kept closed?</a:t>
            </a: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dirty="0"/>
              <a:t>Question not applicable in lower classes as ACs are not installed yet.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27403390"/>
              </p:ext>
            </p:extLst>
          </p:nvPr>
        </p:nvGraphicFramePr>
        <p:xfrm>
          <a:off x="2051720" y="1484784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WaTer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890717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This section was conducted by:</a:t>
            </a: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Iona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Bonnici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Elisa Borg</a:t>
            </a:r>
          </a:p>
          <a:p>
            <a:pPr algn="r"/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Tatian</a:t>
            </a:r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  <a:latin typeface="Apple Chancery" panose="03020702040506060504" pitchFamily="66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pple Chancery" panose="03020702040506060504" pitchFamily="66" charset="0"/>
              </a:rPr>
              <a:t>of Grade 6</a:t>
            </a:r>
            <a:endParaRPr lang="en-GB" sz="2800" b="1" dirty="0">
              <a:solidFill>
                <a:schemeClr val="accent1"/>
              </a:solidFill>
              <a:latin typeface="Apple Chancery" panose="03020702040506060504" pitchFamily="66" charset="0"/>
            </a:endParaRPr>
          </a:p>
        </p:txBody>
      </p:sp>
      <p:pic>
        <p:nvPicPr>
          <p:cNvPr id="3074" name="Picture 2" descr="http://www.freepptbackgrounds.net/wp-content/uploads/2013/12/Abstract-Blue-Water-Slide-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8"/>
          <a:stretch/>
        </p:blipFill>
        <p:spPr bwMode="auto">
          <a:xfrm rot="16200000">
            <a:off x="-2387065" y="2369177"/>
            <a:ext cx="6839376" cy="2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WaTer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http://www.freepptbackgrounds.net/wp-content/uploads/2013/12/Abstract-Blue-Water-Slide-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8"/>
          <a:stretch/>
        </p:blipFill>
        <p:spPr bwMode="auto">
          <a:xfrm rot="16200000">
            <a:off x="-2387065" y="2369177"/>
            <a:ext cx="6839376" cy="2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1) Is the water pressure too high leading to an excessive waste of water?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56793236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WaTer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http://www.freepptbackgrounds.net/wp-content/uploads/2013/12/Abstract-Blue-Water-Slide-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8"/>
          <a:stretch/>
        </p:blipFill>
        <p:spPr bwMode="auto">
          <a:xfrm rot="16200000">
            <a:off x="-2387065" y="2369177"/>
            <a:ext cx="6839376" cy="2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2) Are press-taps fitted?</a:t>
            </a:r>
          </a:p>
          <a:p>
            <a:pPr algn="r"/>
            <a:endParaRPr lang="en-GB" sz="2800" b="1" dirty="0">
              <a:solidFill>
                <a:schemeClr val="accent1"/>
              </a:solidFill>
            </a:endParaRPr>
          </a:p>
          <a:p>
            <a:pPr algn="r"/>
            <a:r>
              <a:rPr lang="en-GB" sz="2800" dirty="0"/>
              <a:t>Question not applicable because we do not have press-taps.</a:t>
            </a:r>
          </a:p>
        </p:txBody>
      </p:sp>
    </p:spTree>
    <p:extLst>
      <p:ext uri="{BB962C8B-B14F-4D97-AF65-F5344CB8AC3E}">
        <p14:creationId xmlns:p14="http://schemas.microsoft.com/office/powerpoint/2010/main" val="12295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2) Is the litter coming from the students?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5746216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68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WaTer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http://www.freepptbackgrounds.net/wp-content/uploads/2013/12/Abstract-Blue-Water-Slide-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8"/>
          <a:stretch/>
        </p:blipFill>
        <p:spPr bwMode="auto">
          <a:xfrm rot="16200000">
            <a:off x="-2387065" y="2369177"/>
            <a:ext cx="6839376" cy="2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3) Are there any dripping taps?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8452076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68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WaTer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http://www.freepptbackgrounds.net/wp-content/uploads/2013/12/Abstract-Blue-Water-Slide-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8"/>
          <a:stretch/>
        </p:blipFill>
        <p:spPr bwMode="auto">
          <a:xfrm rot="16200000">
            <a:off x="-2387065" y="2369177"/>
            <a:ext cx="6839376" cy="2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accent1"/>
                </a:solidFill>
              </a:rPr>
              <a:t>4</a:t>
            </a:r>
            <a:r>
              <a:rPr lang="en-GB" sz="2800" b="1" dirty="0" smtClean="0">
                <a:solidFill>
                  <a:schemeClr val="accent1"/>
                </a:solidFill>
              </a:rPr>
              <a:t>) Are WCs fitted with low-flow flushes?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16304341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36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WaTer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http://www.freepptbackgrounds.net/wp-content/uploads/2013/12/Abstract-Blue-Water-Slide-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8"/>
          <a:stretch/>
        </p:blipFill>
        <p:spPr bwMode="auto">
          <a:xfrm rot="16200000">
            <a:off x="-2387065" y="2369177"/>
            <a:ext cx="6839376" cy="21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accent1"/>
                </a:solidFill>
              </a:rPr>
              <a:t>5</a:t>
            </a:r>
            <a:r>
              <a:rPr lang="en-GB" sz="2800" b="1" dirty="0" smtClean="0">
                <a:solidFill>
                  <a:schemeClr val="accent1"/>
                </a:solidFill>
              </a:rPr>
              <a:t>) Is rainwater collected?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7115518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7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890717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This section was conducted by:</a:t>
            </a:r>
          </a:p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Maria Elena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Camilleri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Elisa Catania</a:t>
            </a: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Julia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Micallef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pple Chancery" panose="03020702040506060504" pitchFamily="66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pple Chancery" panose="03020702040506060504" pitchFamily="66" charset="0"/>
              </a:rPr>
              <a:t>of Grade 5</a:t>
            </a:r>
            <a:endParaRPr lang="en-GB" sz="2800" b="1" dirty="0">
              <a:solidFill>
                <a:schemeClr val="accent3">
                  <a:lumMod val="75000"/>
                </a:schemeClr>
              </a:solidFill>
              <a:latin typeface="Apple Chancery" panose="03020702040506060504" pitchFamily="66" charset="0"/>
            </a:endParaRPr>
          </a:p>
        </p:txBody>
      </p:sp>
      <p:pic>
        <p:nvPicPr>
          <p:cNvPr id="7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1) Do staff &amp; pupils mostly come to school by public/school transport?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4756492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7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2) Do most private cars bring two or more people to school?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64968125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5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3) Do most cars, coming to school, run on diesel?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0538698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48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4) Is there anyone who cycles to school?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06123546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95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5) Does the school have proper facilities for the storage of cycles?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7101059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9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6) Does the school promote walking and cycling as a way to come to school?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34090739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0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3) Is the litter coming from outside?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98910819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69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7) Is there a safe network of safe routes to the school?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81384329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40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794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TRansport</a:t>
            </a:r>
            <a:endParaRPr lang="en-US" sz="3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 descr="http://www.twinkl.co.uk/image/resource_preview_xlarge/T-T-17476-Transport-Decorative-Page-Bor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0" t="2876" r="24787"/>
          <a:stretch/>
        </p:blipFill>
        <p:spPr bwMode="auto">
          <a:xfrm>
            <a:off x="-36512" y="0"/>
            <a:ext cx="17281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890717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8) Does the school provide information to families about school transport facilities?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5019129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43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Healthy Living</a:t>
            </a: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://www.showeet.com/wp-content/gallery/1-0009-bubble-flowers/flower-template-powerpoint-thumb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4"/>
          <a:stretch/>
        </p:blipFill>
        <p:spPr bwMode="auto">
          <a:xfrm>
            <a:off x="-22237" y="0"/>
            <a:ext cx="194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0717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This section was conducted by:</a:t>
            </a:r>
          </a:p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Katrina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Gatt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Kelly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Magro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Cassidy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Spiteri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latin typeface="Antique Olive Roman" panose="020B0603020204030204" pitchFamily="34" charset="0"/>
              </a:rPr>
              <a:t>Farrugia</a:t>
            </a:r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3">
                  <a:lumMod val="75000"/>
                </a:schemeClr>
              </a:solidFill>
              <a:latin typeface="Apple Chancery" panose="03020702040506060504" pitchFamily="66" charset="0"/>
            </a:endParaRPr>
          </a:p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latin typeface="Apple Chancery" panose="03020702040506060504" pitchFamily="66" charset="0"/>
              </a:rPr>
              <a:t>of Grade 4</a:t>
            </a:r>
            <a:endParaRPr lang="en-GB" sz="2800" b="1" dirty="0">
              <a:solidFill>
                <a:schemeClr val="accent3">
                  <a:lumMod val="75000"/>
                </a:schemeClr>
              </a:solidFill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Healthy Living</a:t>
            </a: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://www.showeet.com/wp-content/gallery/1-0009-bubble-flowers/flower-template-powerpoint-thumb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4"/>
          <a:stretch/>
        </p:blipFill>
        <p:spPr bwMode="auto">
          <a:xfrm>
            <a:off x="-22237" y="0"/>
            <a:ext cx="194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1) Does the school have a policy for healthy eating?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2400161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3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Healthy Living</a:t>
            </a: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://www.showeet.com/wp-content/gallery/1-0009-bubble-flowers/flower-template-powerpoint-thumb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4"/>
          <a:stretch/>
        </p:blipFill>
        <p:spPr bwMode="auto">
          <a:xfrm>
            <a:off x="-22237" y="0"/>
            <a:ext cx="194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2) If yes, (that is, the school has a policy), is it followed faithfully?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37082918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61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Healthy Living</a:t>
            </a: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://www.showeet.com/wp-content/gallery/1-0009-bubble-flowers/flower-template-powerpoint-thumb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4"/>
          <a:stretch/>
        </p:blipFill>
        <p:spPr bwMode="auto">
          <a:xfrm>
            <a:off x="-22237" y="0"/>
            <a:ext cx="194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3) Do the pupils’ packed lunches contain healthy food?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03652549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71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Healthy Living</a:t>
            </a: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://www.showeet.com/wp-content/gallery/1-0009-bubble-flowers/flower-template-powerpoint-thumb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4"/>
          <a:stretch/>
        </p:blipFill>
        <p:spPr bwMode="auto">
          <a:xfrm>
            <a:off x="-22237" y="0"/>
            <a:ext cx="194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4) Do pupils understand the need for healthy eating?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0112708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06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Healthy Living</a:t>
            </a: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://www.showeet.com/wp-content/gallery/1-0009-bubble-flowers/flower-template-powerpoint-thumb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4"/>
          <a:stretch/>
        </p:blipFill>
        <p:spPr bwMode="auto">
          <a:xfrm>
            <a:off x="-22237" y="0"/>
            <a:ext cx="194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5) Does the school have an effective ‘Anti-Bullying’ policy?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8333825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9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Healthy Living</a:t>
            </a:r>
          </a:p>
          <a:p>
            <a:pPr algn="ct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://www.showeet.com/wp-content/gallery/1-0009-bubble-flowers/flower-template-powerpoint-thumb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4"/>
          <a:stretch/>
        </p:blipFill>
        <p:spPr bwMode="auto">
          <a:xfrm>
            <a:off x="-22237" y="0"/>
            <a:ext cx="194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6) Do teachers actively promote healthy lifestyles during their lessons?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830844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86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890717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This section was conducted by:</a:t>
            </a: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Naomi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Bonnici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Mariah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Cassar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Megan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Ekezie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  <a:latin typeface="Apple Chancery" panose="03020702040506060504" pitchFamily="66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pple Chancery" panose="03020702040506060504" pitchFamily="66" charset="0"/>
              </a:rPr>
              <a:t>of Senior 1</a:t>
            </a:r>
            <a:endParaRPr lang="en-GB" sz="2800" b="1" dirty="0">
              <a:solidFill>
                <a:schemeClr val="accent1"/>
              </a:solidFill>
              <a:latin typeface="Apple Chancery" panose="03020702040506060504" pitchFamily="66" charset="0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4) Are there recycling bins in the school/classes?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0872826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7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1) Are the school grounds free from safety hazards?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2218511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4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2) Do the school grounds provide a rich environment for play?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10658251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8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3) Are there games painted on the playground?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7127140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1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4) Does the school have quiet, shaded places for people to sit and talk?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4183716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1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5) Are there murals and artwork in the school?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1341011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6) Does the school have a garden?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297155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38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7) Does the school have a pond?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6426225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0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accent1"/>
                </a:solidFill>
              </a:rPr>
              <a:t>8</a:t>
            </a:r>
            <a:r>
              <a:rPr lang="en-GB" sz="2800" b="1" dirty="0" smtClean="0">
                <a:solidFill>
                  <a:schemeClr val="accent1"/>
                </a:solidFill>
              </a:rPr>
              <a:t>) Does the school have trees?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18379476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53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9) Does the school have soil patches that are allowed to grow wild?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1484949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4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9071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10) Is there equipment (</a:t>
            </a:r>
            <a:r>
              <a:rPr lang="en-GB" sz="2800" b="1" dirty="0" err="1" smtClean="0">
                <a:solidFill>
                  <a:schemeClr val="accent1"/>
                </a:solidFill>
              </a:rPr>
              <a:t>eg</a:t>
            </a:r>
            <a:r>
              <a:rPr lang="en-GB" sz="2800" b="1" dirty="0" smtClean="0">
                <a:solidFill>
                  <a:schemeClr val="accent1"/>
                </a:solidFill>
              </a:rPr>
              <a:t> bird tables) installed in the school to attract animals?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92638998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5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5) Do you think they are placed right?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234774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7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9071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11) Are the corridors used to display pupils’ work and other school activities?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78013181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5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9071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12) Are there places where pupils can sit comfortably indoors (besides classrooms)?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43736713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88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9071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13) Is the work done by the pupils adequately displayed in class?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4034796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7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9071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14) Are plants kept in classrooms and corridors?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3534944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25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9071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15) Does the main school entrance have a welcoming feel?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85619418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0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The School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2" name="Picture 4" descr="http://clipartion.com/wp-content/uploads/2015/11/preschool-amp-kindergarten-border-computer-paper-h-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0" b="4232"/>
          <a:stretch/>
        </p:blipFill>
        <p:spPr bwMode="auto">
          <a:xfrm>
            <a:off x="-22864" y="0"/>
            <a:ext cx="1282496" cy="68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9071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16) Is the </a:t>
            </a:r>
            <a:r>
              <a:rPr lang="en-GB" sz="2800" b="1" dirty="0" err="1" smtClean="0">
                <a:solidFill>
                  <a:schemeClr val="accent1"/>
                </a:solidFill>
              </a:rPr>
              <a:t>EkoSkola</a:t>
            </a:r>
            <a:r>
              <a:rPr lang="en-GB" sz="2800" b="1" dirty="0" smtClean="0">
                <a:solidFill>
                  <a:schemeClr val="accent1"/>
                </a:solidFill>
              </a:rPr>
              <a:t> noticeboard placed in a prominent position?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56853915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07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890717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This section was conducted by:</a:t>
            </a:r>
          </a:p>
          <a:p>
            <a:pPr algn="r"/>
            <a:endParaRPr lang="en-GB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Elena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India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Riana </a:t>
            </a:r>
            <a:r>
              <a:rPr lang="en-GB" sz="2800" b="1" dirty="0" err="1" smtClean="0">
                <a:solidFill>
                  <a:schemeClr val="accent1"/>
                </a:solidFill>
                <a:latin typeface="Antique Olive Roman" panose="020B0603020204030204" pitchFamily="34" charset="0"/>
              </a:rPr>
              <a:t>Vella</a:t>
            </a:r>
            <a:endParaRPr lang="en-GB" sz="2800" b="1" dirty="0" smtClean="0">
              <a:solidFill>
                <a:schemeClr val="accent1"/>
              </a:solidFill>
              <a:latin typeface="Antique Olive Roman" panose="020B0603020204030204" pitchFamily="34" charset="0"/>
            </a:endParaRPr>
          </a:p>
          <a:p>
            <a:pPr algn="r"/>
            <a:endParaRPr lang="en-GB" sz="2800" b="1" dirty="0" smtClean="0">
              <a:solidFill>
                <a:schemeClr val="accent1"/>
              </a:solidFill>
              <a:latin typeface="Apple Chancery" panose="03020702040506060504" pitchFamily="66" charset="0"/>
            </a:endParaRPr>
          </a:p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pple Chancery" panose="03020702040506060504" pitchFamily="66" charset="0"/>
              </a:rPr>
              <a:t>of Senior 2</a:t>
            </a:r>
            <a:endParaRPr lang="en-GB" sz="2800" b="1" dirty="0">
              <a:solidFill>
                <a:schemeClr val="accent1"/>
              </a:solidFill>
              <a:latin typeface="Apple Chancery" panose="03020702040506060504" pitchFamily="66" charset="0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1) Does the school have an environmental policy?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4791742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07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2) Does the school have an environmental education educator?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4672899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9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90717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3) Does the environment feature regularly in the school’s calendar of activities?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51219756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94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6) Are there bins outside the school?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4715015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7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90717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4) Does the environment feature regularly in the teaching/learning activities?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1265107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64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90717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5) Are environmental topics used for projects and theme teaching?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5511807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1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90717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6) Are pupils involved in the care of the school’s environment?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70031124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9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90717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7) Has the school joined an environmental organisation?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3268880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79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70637"/>
            <a:ext cx="8064896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School Environmental Policy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8674" name="Picture 2" descr="http://greenplanetethics.com/wordpress/wp-content/uploads/2012/04/environmental-polic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057"/>
            <a:ext cx="1998458" cy="21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9071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8) Does it encourage ‘green’ practices at home?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74580180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63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70637"/>
            <a:ext cx="4680520" cy="109260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5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Litter</a:t>
            </a:r>
          </a:p>
          <a:p>
            <a:pPr algn="r"/>
            <a:endParaRPr lang="en-US" sz="3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 descr="http://pssmagazine.com/wp-content/uploads/2013/03/waste-paper-b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5091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89071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</a:rPr>
              <a:t>7) Do you think there are enough (bins)?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53170882"/>
              </p:ext>
            </p:extLst>
          </p:nvPr>
        </p:nvGraphicFramePr>
        <p:xfrm>
          <a:off x="1924335" y="2060848"/>
          <a:ext cx="68961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57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1325</Words>
  <Application>Microsoft Office PowerPoint</Application>
  <PresentationFormat>On-screen Show (4:3)</PresentationFormat>
  <Paragraphs>249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121</cp:revision>
  <dcterms:created xsi:type="dcterms:W3CDTF">2016-04-17T16:50:42Z</dcterms:created>
  <dcterms:modified xsi:type="dcterms:W3CDTF">2018-04-24T20:18:50Z</dcterms:modified>
</cp:coreProperties>
</file>